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Default Extension="webp" ContentType="image/webp"/>
  <Default Extension="mpg4" ContentType="video/mp4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5" Type="http://schemas.openxmlformats.org/officeDocument/2006/relationships/viewProps" Target="viewProps.xml" /><Relationship Id="rId24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7" Type="http://schemas.openxmlformats.org/officeDocument/2006/relationships/tableStyles" Target="tableStyles.xml" /><Relationship Id="rId26" Type="http://schemas.openxmlformats.org/officeDocument/2006/relationships/theme" Target="theme/theme1.xml" 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jpg>
</file>

<file path=ppt/media/image4.png>
</file>

<file path=ppt/media/image5.webp>
</file>

<file path=ppt/media/image6.png>
</file>

<file path=ppt/media/image7.png>
</file>

<file path=ppt/media/image8.mpg4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mpg4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9.jp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hyperlink" Target="https://open.library.ubc.ca/soa/cIRcle/collections/ubctheses/24/items/1.0421939" TargetMode="External" /><Relationship Id="rId2" Type="http://schemas.openxmlformats.org/officeDocument/2006/relationships/image" Target="../media/image10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5.xml" /><Relationship Id="rId2" Type="http://schemas.openxmlformats.org/officeDocument/2006/relationships/image" Target="../media/image11.jp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2.jp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3.jp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4.jp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jp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jp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june-skeeter.github.io/ThesisDefense/#/" TargetMode="Externa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jp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storymaps.arcgis.com/stories/c163de04de7849cdb917fee88015dd73" TargetMode="External" /><Relationship Id="rId2" Type="http://schemas.openxmlformats.org/officeDocument/2006/relationships/image" Target="../media/image4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3" Type="http://schemas.openxmlformats.org/officeDocument/2006/relationships/hyperlink" Target="https://www.nature.com/articles/s41598-017-05783-2/figures/2" TargetMode="External" /><Relationship Id="rId2" Type="http://schemas.openxmlformats.org/officeDocument/2006/relationships/image" Target="../media/image5.webp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5.xml" /><Relationship Id="rId4" Type="http://schemas.openxmlformats.org/officeDocument/2006/relationships/hyperlink" Target="https://open.library.ubc.ca/soa/cIRcle/collections/ubctheses/24/items/1.0421939" TargetMode="External" /><Relationship Id="rId3" Type="http://schemas.openxmlformats.org/officeDocument/2006/relationships/image" Target="../media/image7.png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Understanding methane and carbon dioxide emissions in the Mackenzie Delta region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Dr. June Skeeter [they/them/theirs]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Geologic Methane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 discontinuous permafrost, some gas seeps are visible to the naked eye!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More work is needed:</a:t>
            </a:r>
          </a:p>
          <a:p>
            <a:pPr lvl="1"/>
            <a:r>
              <a:rPr/>
              <a:t>Map sources</a:t>
            </a:r>
          </a:p>
          <a:p>
            <a:pPr lvl="1"/>
            <a:r>
              <a:rPr/>
              <a:t>Quantify emissions</a:t>
            </a:r>
          </a:p>
          <a:p>
            <a:pPr lvl="1"/>
            <a:r>
              <a:rPr/>
              <a:t>Identify potential remediation strategies</a:t>
            </a:r>
          </a:p>
        </p:txBody>
      </p:sp>
      <p:pic>
        <p:nvPicPr>
          <p:cNvPr descr="images/Bubbles.mp4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549400"/>
            <a:ext cx="4038600" cy="2692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How do we measure emissions?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Eddy covariance (EC) is a principal method to monitor landscape-scale fluxes.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Measures wind velocity and gas concentration at high frequency (20 Hz)</a:t>
            </a:r>
          </a:p>
          <a:p>
            <a:pPr lvl="0"/>
            <a:r>
              <a:rPr/>
              <a:t>Gives a semi-continuous time series of half-hourly fluxes</a:t>
            </a:r>
          </a:p>
        </p:txBody>
      </p:sp>
      <p:pic>
        <p:nvPicPr>
          <p:cNvPr descr="images/EC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371600"/>
            <a:ext cx="4038600" cy="302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Limited 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EC systems are expensive, difficult to operate in remote environments, and require meticulous analysis.</a:t>
            </a:r>
          </a:p>
          <a:p>
            <a:pPr lvl="0"/>
            <a:r>
              <a:rPr/>
              <a:t>Bias towards accessible sites</a:t>
            </a:r>
          </a:p>
          <a:p>
            <a:pPr lvl="0"/>
            <a:r>
              <a:rPr/>
              <a:t>Canadian Arctic is under-represented</a:t>
            </a:r>
          </a:p>
        </p:txBody>
      </p:sp>
      <p:pic>
        <p:nvPicPr>
          <p:cNvPr descr="images/Fig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05400" y="1193800"/>
            <a:ext cx="31115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Source: </a:t>
            </a:r>
            <a:r>
              <a:rPr>
                <a:hlinkClick r:id="rId3"/>
              </a:rPr>
              <a:t>Skeeter 2023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Swiss Cheese Lake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Established in summer 2024 to study the discontinuous permafrost zone.</a:t>
            </a:r>
          </a:p>
        </p:txBody>
      </p:sp>
      <p:pic>
        <p:nvPicPr>
          <p:cNvPr descr="images/SCL_fall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8000" y="1625600"/>
            <a:ext cx="39243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 Placeholder 4"/>
          <p:cNvSpPr>
            <a:spLocks noGrp="1"/>
          </p:cNvSpPr>
          <p:nvPr>
            <p:ph idx="3" sz="quarter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 a sedge wetland ecosystem “typical” of the outer delta.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Swiss Cheese Lake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Objective is to help understand emissions associated with biologic production and diffuse geologic sources in discontinuous permafrost.</a:t>
            </a:r>
          </a:p>
          <a:p>
            <a:pPr lvl="0"/>
            <a:r>
              <a:rPr/>
              <a:t>Understand drivers of emission</a:t>
            </a:r>
          </a:p>
          <a:p>
            <a:pPr lvl="0"/>
            <a:r>
              <a:rPr/>
              <a:t>Measure non-growing season emissions</a:t>
            </a:r>
          </a:p>
        </p:txBody>
      </p:sp>
      <p:pic>
        <p:nvPicPr>
          <p:cNvPr descr="images/SCL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689100"/>
            <a:ext cx="4038600" cy="2400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Eddy covariance produces large volumes of data which are requires complex, computationally expensive processing.</a:t>
            </a:r>
          </a:p>
          <a:p>
            <a:pPr lvl="0"/>
            <a:r>
              <a:rPr/>
              <a:t>This poses a significant challenge to researchers.</a:t>
            </a:r>
          </a:p>
          <a:p>
            <a:pPr lvl="1"/>
            <a:r>
              <a:rPr/>
              <a:t>Only ~10% of EC sites in Canada have published open-access datasets.</a:t>
            </a:r>
          </a:p>
          <a:p>
            <a:pPr lvl="0"/>
            <a:r>
              <a:rPr/>
              <a:t>I am collaborating on an open-source data processing pipeline with other Canadian researchers.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Installing upgraded sensors and upgrading the power system to support non-growing season measurements.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2024 was an exploratory campaign conducted using borrowed sensors.</a:t>
            </a:r>
            <a:br/>
          </a:p>
          <a:p>
            <a:pPr lvl="0"/>
            <a:r>
              <a:rPr/>
              <a:t>2025 will be run using GSC sensors.</a:t>
            </a:r>
          </a:p>
        </p:txBody>
      </p:sp>
      <p:pic>
        <p:nvPicPr>
          <p:cNvPr descr="images/Power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371600"/>
            <a:ext cx="4038600" cy="3035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Introduction: My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 specialize in measuring greenhouse gas (GHG) exchange in permafrost environments.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Further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Swiss Cheese Lake can serve as an “anchor point” for more spatially targeted investigations.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Flux chambers to investigate fine-scale patterns</a:t>
            </a:r>
          </a:p>
          <a:p>
            <a:pPr lvl="0"/>
            <a:r>
              <a:rPr/>
              <a:t>Use drone to target hot-spots in the surrounding area</a:t>
            </a:r>
          </a:p>
          <a:p>
            <a:pPr lvl="0"/>
            <a:r>
              <a:rPr/>
              <a:t>Temporary EC systems in natural and disturbed areas</a:t>
            </a:r>
          </a:p>
        </p:txBody>
      </p:sp>
      <p:pic>
        <p:nvPicPr>
          <p:cNvPr descr="images/Camp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371600"/>
            <a:ext cx="4038600" cy="3035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Questions?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PhD in Geography from UBC in 2023</a:t>
            </a:r>
          </a:p>
          <a:p>
            <a:pPr lvl="0"/>
            <a:r>
              <a:rPr/>
              <a:t>I started as a research scientists with the GSC in summer 2024</a:t>
            </a:r>
          </a:p>
          <a:p>
            <a:pPr lvl="1"/>
            <a:r>
              <a:rPr/>
              <a:t>“Cross posted” between GSC Northern and Pacific</a:t>
            </a:r>
          </a:p>
        </p:txBody>
      </p:sp>
      <p:pic>
        <p:nvPicPr>
          <p:cNvPr descr="images/me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800600" y="1193800"/>
            <a:ext cx="3721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2024 Fish Island Field Campaign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Framing the Problem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Arctic is warming ~3x faster than the global average.</a:t>
            </a:r>
          </a:p>
        </p:txBody>
      </p:sp>
      <p:pic>
        <p:nvPicPr>
          <p:cNvPr descr="images/CMIP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355600"/>
            <a:ext cx="5105400" cy="3568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Image source: </a:t>
            </a:r>
            <a:r>
              <a:rPr>
                <a:hlinkClick r:id="rId3"/>
              </a:rPr>
              <a:t>Skeeter 2022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Carbon-Climate Feedback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Climate change is shifting the carbon balance of the Arctic, which has far reaching global implications.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Extended growing seasons</a:t>
            </a:r>
          </a:p>
          <a:p>
            <a:pPr lvl="1"/>
            <a:r>
              <a:rPr/>
              <a:t>↑ Carbon </a:t>
            </a:r>
            <a:r>
              <a:rPr i="1"/>
              <a:t>uptake</a:t>
            </a:r>
          </a:p>
          <a:p>
            <a:pPr lvl="0"/>
            <a:r>
              <a:rPr/>
              <a:t>Permafrost degradation</a:t>
            </a:r>
          </a:p>
          <a:p>
            <a:pPr lvl="1"/>
            <a:r>
              <a:rPr/>
              <a:t>↑ Carbon </a:t>
            </a:r>
            <a:r>
              <a:rPr b="1"/>
              <a:t>emission</a:t>
            </a:r>
          </a:p>
          <a:p>
            <a:pPr lvl="0"/>
            <a:r>
              <a:rPr/>
              <a:t>Flooding &amp; coastal erosion</a:t>
            </a:r>
          </a:p>
          <a:p>
            <a:pPr lvl="1"/>
            <a:r>
              <a:rPr/>
              <a:t>↑ Carbon </a:t>
            </a:r>
            <a:r>
              <a:rPr b="1"/>
              <a:t>emission</a:t>
            </a:r>
          </a:p>
        </p:txBody>
      </p:sp>
      <p:pic>
        <p:nvPicPr>
          <p:cNvPr descr="images/Slump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749800" y="1193800"/>
            <a:ext cx="3822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482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Niglintgak thaw slump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Importance of Methane</a:t>
            </a:r>
          </a:p>
        </p:txBody>
      </p:sp>
      <p:pic>
        <p:nvPicPr>
          <p:cNvPr descr="images/MethaneSourc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81200" y="1193800"/>
            <a:ext cx="51816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Source: </a:t>
            </a:r>
            <a:r>
              <a:rPr>
                <a:hlinkClick r:id="rId3"/>
              </a:rPr>
              <a:t>GRID-Arendal, 2020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Methane Hot-spot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Mackenzie River Delta is hot-spot for methane in the Canadian Arctic. Aircraft and satellite have detected significant methane emissions</a:t>
            </a:r>
          </a:p>
        </p:txBody>
      </p:sp>
      <p:pic>
        <p:nvPicPr>
          <p:cNvPr descr="images/Kohnert.webp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431800"/>
            <a:ext cx="5105400" cy="3403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Source: </a:t>
            </a:r>
            <a:r>
              <a:rPr>
                <a:hlinkClick r:id="rId3"/>
              </a:rPr>
              <a:t>Kohnert et al. (2017)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Biologic Emissions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limited field based measurements available suggest of substantial growing season emissions over where permafrost is continuous.</a:t>
            </a:r>
          </a:p>
        </p:txBody>
      </p:sp>
      <p:pic>
        <p:nvPicPr>
          <p:cNvPr descr="images/Asc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2108200"/>
            <a:ext cx="4038600" cy="199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images/DeltaMap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778500" y="1625600"/>
            <a:ext cx="1752600" cy="2451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635500" y="4076700"/>
            <a:ext cx="4038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Source: </a:t>
            </a:r>
            <a:r>
              <a:rPr>
                <a:hlinkClick r:id="rId4"/>
              </a:rPr>
              <a:t>Skeeter 2023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methane and carbon dioxide emissions in the Mackenzie Delta region</dc:title>
  <dc:creator>Dr. June Skeeter [they/them/theirs]</dc:creator>
  <cp:keywords/>
  <dcterms:created xsi:type="dcterms:W3CDTF">2025-03-26T15:26:39Z</dcterms:created>
  <dcterms:modified xsi:type="dcterms:W3CDTF">2025-03-26T15:26:39Z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